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2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7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63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38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19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36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05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31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7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3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9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3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2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7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4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2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4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527EA99-A9A5-4534-9F03-B71A4B6B144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57F9E2-95A3-481B-A993-0626F5904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2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353" y="1099190"/>
            <a:ext cx="8596668" cy="1178256"/>
          </a:xfrm>
        </p:spPr>
        <p:txBody>
          <a:bodyPr>
            <a:normAutofit fontScale="90000"/>
          </a:bodyPr>
          <a:lstStyle/>
          <a:p>
            <a:pPr algn="ctr"/>
            <a:r>
              <a:rPr lang="en-MY" b="1" dirty="0">
                <a:solidFill>
                  <a:schemeClr val="tx1"/>
                </a:solidFill>
              </a:rPr>
              <a:t>JULAT HARGA TERENDAH-TERTINGGI DI CADANGKAN BAGI TAHUN </a:t>
            </a:r>
            <a:r>
              <a:rPr lang="en-MY" b="1" dirty="0" smtClean="0">
                <a:solidFill>
                  <a:schemeClr val="tx1"/>
                </a:solidFill>
              </a:rPr>
              <a:t>2025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55731"/>
              </p:ext>
            </p:extLst>
          </p:nvPr>
        </p:nvGraphicFramePr>
        <p:xfrm>
          <a:off x="1796809" y="2277446"/>
          <a:ext cx="9498422" cy="1962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5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9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1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5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u="none" dirty="0">
                          <a:effectLst/>
                        </a:rPr>
                        <a:t>BIL.</a:t>
                      </a:r>
                      <a:endParaRPr lang="en-US" sz="20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u="none" dirty="0">
                          <a:effectLst/>
                        </a:rPr>
                        <a:t>ITEM</a:t>
                      </a:r>
                      <a:endParaRPr lang="en-US" sz="20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u="none">
                          <a:effectLst/>
                        </a:rPr>
                        <a:t>HARGA TERENDAH</a:t>
                      </a:r>
                      <a:endParaRPr lang="en-US" sz="2000" u="non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u="none" dirty="0">
                          <a:effectLst/>
                        </a:rPr>
                        <a:t>HARGA TERTINGGI</a:t>
                      </a:r>
                      <a:endParaRPr lang="en-US" sz="20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>
                          <a:effectLst/>
                        </a:rPr>
                        <a:t>1.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dirty="0" err="1" smtClean="0">
                          <a:effectLst/>
                        </a:rPr>
                        <a:t>Membekal</a:t>
                      </a:r>
                      <a:r>
                        <a:rPr lang="en-MY" sz="2000" dirty="0" smtClean="0">
                          <a:effectLst/>
                        </a:rPr>
                        <a:t>, </a:t>
                      </a:r>
                      <a:r>
                        <a:rPr lang="en-MY" sz="2000" dirty="0" err="1" smtClean="0">
                          <a:effectLst/>
                        </a:rPr>
                        <a:t>menghampar</a:t>
                      </a:r>
                      <a:r>
                        <a:rPr lang="en-MY" sz="2000" dirty="0" smtClean="0">
                          <a:effectLst/>
                        </a:rPr>
                        <a:t> </a:t>
                      </a:r>
                      <a:r>
                        <a:rPr lang="en-MY" sz="2000" dirty="0" err="1">
                          <a:effectLst/>
                        </a:rPr>
                        <a:t>dan</a:t>
                      </a:r>
                      <a:r>
                        <a:rPr lang="en-MY" sz="2000" dirty="0">
                          <a:effectLst/>
                        </a:rPr>
                        <a:t> </a:t>
                      </a:r>
                      <a:r>
                        <a:rPr lang="en-MY" sz="2000" dirty="0" err="1" smtClean="0">
                          <a:effectLst/>
                        </a:rPr>
                        <a:t>memadatkan</a:t>
                      </a:r>
                      <a:r>
                        <a:rPr lang="en-MY" sz="2000" dirty="0" smtClean="0">
                          <a:effectLst/>
                        </a:rPr>
                        <a:t> </a:t>
                      </a:r>
                      <a:r>
                        <a:rPr lang="en-MY" sz="2000" dirty="0" err="1" smtClean="0">
                          <a:effectLst/>
                        </a:rPr>
                        <a:t>bahan</a:t>
                      </a:r>
                      <a:r>
                        <a:rPr lang="en-MY" sz="2000" dirty="0" smtClean="0">
                          <a:effectLst/>
                        </a:rPr>
                        <a:t> ‘Asphaltic Concrete Wearing Course’ (AC14) </a:t>
                      </a:r>
                      <a:r>
                        <a:rPr lang="en-MY" sz="2000" dirty="0" err="1" smtClean="0">
                          <a:effectLst/>
                        </a:rPr>
                        <a:t>setebal</a:t>
                      </a:r>
                      <a:r>
                        <a:rPr lang="en-MY" sz="2000" dirty="0" smtClean="0">
                          <a:effectLst/>
                        </a:rPr>
                        <a:t> 50mm </a:t>
                      </a:r>
                      <a:r>
                        <a:rPr lang="en-MY" sz="2000" dirty="0" err="1" smtClean="0">
                          <a:effectLst/>
                        </a:rPr>
                        <a:t>padat</a:t>
                      </a:r>
                      <a:r>
                        <a:rPr lang="en-MY" sz="2000" dirty="0" smtClean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dirty="0" smtClean="0">
                          <a:effectLst/>
                        </a:rPr>
                        <a:t>RM41.00/m²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smtClean="0">
                          <a:effectLst/>
                        </a:rPr>
                        <a:t>RM44.00</a:t>
                      </a:r>
                      <a:r>
                        <a:rPr lang="en-MY" sz="2000" dirty="0">
                          <a:effectLst/>
                        </a:rPr>
                        <a:t>/ m²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17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170</TotalTime>
  <Words>43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Times New Roman</vt:lpstr>
      <vt:lpstr>Parallax</vt:lpstr>
      <vt:lpstr>JULAT HARGA TERENDAH-TERTINGGI DI CADANGKAN BAGI TAHUN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TAKLIMAT SEBUT HARGA BIL.2019</dc:title>
  <dc:creator>Noor Diyana Binti Remey</dc:creator>
  <cp:lastModifiedBy>Nirmala Thevi A/P Kannan</cp:lastModifiedBy>
  <cp:revision>18</cp:revision>
  <cp:lastPrinted>2025-03-11T01:42:45Z</cp:lastPrinted>
  <dcterms:created xsi:type="dcterms:W3CDTF">2019-02-21T06:44:15Z</dcterms:created>
  <dcterms:modified xsi:type="dcterms:W3CDTF">2025-03-13T01:27:30Z</dcterms:modified>
</cp:coreProperties>
</file>